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DFBCD9-8DCE-435E-A2E2-42F9509F9E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CE9DE-9787-474C-A28D-B45DFFEE3C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TMS sessions at 4 target locations within the right TPJ in 1 subject. The SVV was recorded with the head upright. Each point on the graphs represents the average tilt index (TI) and the error bars show standard error of mean. The result before TMS is shown in black and after TMS in grey. The SVV calculated as the angle value at the center of the logistic fits (dotted lines). The maximum tilt of SVV after TMS was at target location 4 (i.e., SMGp).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EE24C-4601-44F4-AF62-D4A7190567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765–771, </a:t>
            </a:r>
            <a:r>
              <a:rPr lang="en-US" altLang="en-US" sz="1000">
                <a:solidFill>
                  <a:srgbClr val="333333"/>
                </a:solidFill>
                <a:hlinkClick r:id="rId3"/>
              </a:rPr>
              <a:t>https://doi.org/10.1093/cercor/bht267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TMS sessions at 4 target locations within the right TPJ in 1 subject. The SVV was recorded with the head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TMS sessions at 4 target locations within the right TPJ in 1 subject. The SVV was recorded with the head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2024-04-27T01:26:12Z</dcterms:modified>
</cp:coreProperties>
</file>