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4DB69-AF80-42D0-8898-B552C17CD9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31F23-37F7-4D21-AA36-884A74035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Most significant hits in the genome-wide association study
aRandom-effects models were used for SNPs with significant heterogeneity Q values (bold), otherwise fixed-effects models.
bAllele 1 is the coding allele.
cDirectly genotyped SNP.
dRegression analyses including DBH SNPs rs1076150, rs1989787 and rs1611115 as covariates.
P-values in bold meet suggestive (P &lt; 5.0E−06) or genome-wide significance (P &lt; 5.0E−08).
Figure 1.Results of the GWAS of plasma DBH activity in 341 subjects of European origin. (A) Manhattan plot showing the −log10 (P-values) for SNP associations with plasma DBH activity across the genome. The red horizontal line represents the genome-wide significance threshold at P &lt; 5 × 10−8 and the dashed line represents suggestive evidence for association at P &lt; 5 × 10−6. (B) Regional association plot, showing significant regions in DBH on chromosome 9. Directly genotyped SNPs are indicated by an asterisk (*). The SNPs are color coded based on the linkage disequilibrium with the most significant SNP rs1611115.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FC21C-DA92-4ACB-B861-73323D97C6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effects of human DBH promoter variant C-2734T (rs1076150): Balanced mutants on two haplotype backgrounds (HAP2, HAP4) yield consistent (C &gt; T) effects on transcription in chromaffin cells. Strength of the promoter variants is shown as luciferase activity in PC12 cell type (mean ± SEM). P-values are result of C versus T variant comparison for each haplotype background by ANOVA.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FC21C-DA92-4ACB-B861-73323D97C63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vivo effects of DBH promoter functional variants T-2734C (rs1076150), C-2073T (rs1989787) and C-970T (rs1611115) on plasma DBH activity (IU/l). (A) DBH promoter diploid haplotype (rs1076150 → rs1989787 → rs1611115) effect on pDBH activity (IU/l). Only subjects homozygous for a given haplotype (rs1076150 → rs1989787 → rs1611115) are shown. (B) Effect of DBH promoter haplotype (rs1076150 → rs1989787 → rs1611115) copy number (0, 1, or 2 copies per genome) on pDBH activity (IU/l, adjusted mean ±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FC21C-DA92-4ACB-B861-73323D97C63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u3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u3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23, 1 December 2014, Pages 6375–6384,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1. </a:t>
            </a:r>
            <a:r>
              <a:rPr lang="en-US" altLang="en-US" b="0"/>
              <a:t>Most significant hits in the genome-wide association study
</a:t>
            </a:r>
            <a:r>
              <a:rPr lang="en-US" altLang="en-US" b="0" baseline="30000"/>
              <a:t>a</a:t>
            </a:r>
            <a:r>
              <a:rPr lang="en-US" altLang="en-US" b="0"/>
              <a:t>Random-effects models were used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58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23, 1 December 2014, Pages 6375–6384,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 vitro effects of human DBH promoter variant C-2734T (rs1076150): Balanced mutants on two haplotype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2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23, 1 December 2014, Pages 6375–6384,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In vivo effects of DBH promoter functional variants T-2734C (rs1076150), C-2073T (rs1989787) and C-970T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17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 1. Most significant hits in the genome-wide association study
aRandom-effects models were used for ...</vt:lpstr>
      <vt:lpstr>Figure 2. In vitro effects of human DBH promoter variant C-2734T (rs1076150): Balanced mutants on two haplotype ...</vt:lpstr>
      <vt:lpstr>Figure 3. In vivo effects of DBH promoter functional variants T-2734C (rs1076150), C-2073T (rs1989787) and C-970T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2024-04-27T01:42:07Z</dcterms:modified>
</cp:coreProperties>
</file>