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92F0CA-EFF6-49E6-AD4B-ECEADB0435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F0A342-51FF-491B-B23C-BB09B1BCF0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Intraoperative view of patient no. 2. The tag 13 in T1a elicited naming errors (semantic paraphasia) when stimulated. Tags 1 and 10, in front of the lower part of the central sulcus, represent the ventral premotor cortex (inducing complete anarthria when stimulated). Tags 11 and 12 mark naming sites, located within the supramarginal gyrus and the posterior part of the superior temporal sulcus, respectively. The vein corresponds to the sylvian fissure. Letter tags correspond to the boundaries of the tumour identify using intraoperative ultrasonography.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8455F0-B4B5-4979-AA09-7623DEDA43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3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3, March 2007, Pages 623–629, </a:t>
            </a:r>
            <a:r>
              <a:rPr lang="en-US" altLang="en-US" sz="1000">
                <a:solidFill>
                  <a:srgbClr val="333333"/>
                </a:solidFill>
                <a:hlinkClick r:id="rId3"/>
              </a:rPr>
              <a:t>https://doi.org/10.1093/brain/awl361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Intraoperative view of patient no. 2. The tag 13 in T1a elicited naming errors (semantic paraphasia) when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Intraoperative view of patient no. 2. The tag 13 in T1a elicited naming errors (semantic paraphasia) when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2024-04-27T03:41:23Z</dcterms:modified>
</cp:coreProperties>
</file>