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4A2AC-EBAE-498D-B619-1084D87D0C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AE6CCE-8622-420F-9E42-BB29A7834F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A025D0-88A4-4F79-9520-32A11701E6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2024-04-27T04:51:54Z</dcterms:modified>
</cp:coreProperties>
</file>