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9D30B7-D212-4303-8A2D-16C403F1F0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DEA32C-F9B3-4335-9639-12AB7DC755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D06BAA-2617-40FA-9F1B-5E564DA4C7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2024-04-26T14:37:57Z</dcterms:modified>
</cp:coreProperties>
</file>