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2ACFE-CB11-456D-9C87-B3698871B3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44ADE-AC8F-47D9-B6C3-F89C97A99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clusters of activation for speaker-incongruent sentences relative to speaker-congruent sentences for the ASD group (top panel) and the control group (bottom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0EB85-8BCF-4721-9489-DD4895870B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1941–1952,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Significant clusters of activation for speaker-incongruent sentences relative to speaker-congruent sentences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Significant clusters of activation for speaker-incongruent sentences relative to speaker-congruent sentences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2024-04-26T07:23:33Z</dcterms:modified>
</cp:coreProperties>
</file>