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EE806A-F479-4A02-8F3D-C4D8392508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E2A8DD-BDD4-41D6-96EE-B63E0B6B6B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Cancer as a disease of genomic instability and its implication for cancer interventions.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Journal of Molecular Cell Biology, IBCB, SIBS, CAS.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0E9B4F-57AA-4793-98E4-CBA743EFCE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mcb/mjq0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 Cell Biol</a:t>
            </a:r>
            <a:r>
              <a:rPr lang="en-US" altLang="en-US" sz="1000">
                <a:solidFill>
                  <a:srgbClr val="333333"/>
                </a:solidFill>
              </a:rPr>
              <a:t>, Volume 3, Issue 1, February 2011, Pages 1–3,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https://doi.org/10.1093/jmcb/mjq057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Cancer as a disease of genomic instability and its implication for cancer interventions.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Cancer as a disease of genomic instability and its implication for cancer interventions.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2024-04-26T06:24:15Z</dcterms:modified>
</cp:coreProperties>
</file>