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7F79D9-4CEE-4528-B699-92D8B49C4F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19E7A-9C60-429E-A298-DFDE9C3F88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0E9C05-4713-4E7A-8FA5-DC17AD551A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2024-04-26T04:26:02Z</dcterms:modified>
</cp:coreProperties>
</file>