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D3C4DF-2E49-40AF-BD28-802F976BCF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032511-4D5C-46FE-AD92-EC798F9F87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area around Kangerlussuaq airport, showing the high density of lakes and their juxtaposition to the Greenland ice sheet, its outlet glaciers, and the outwash plains. Abbreviations: km, kilometers; N, north; W, west; degrees.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American Institute of Biological Sciences.This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BFF6F7-E999-4DE5-BB2B-CAA5DCE876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w1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67, Issue 2, February 2017, Pages 118–133, </a:t>
            </a:r>
            <a:r>
              <a:rPr lang="en-US" altLang="en-US" sz="1000">
                <a:solidFill>
                  <a:srgbClr val="333333"/>
                </a:solidFill>
                <a:hlinkClick r:id="rId3"/>
              </a:rPr>
              <a:t>https://doi.org/10.1093/biosci/biw158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area around Kangerlussuaq airport, showing the high density of lakes and their juxtaposition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area around Kangerlussuaq airport, showing the high density of lakes and their juxtaposition to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2024-04-26T12:09:00Z</dcterms:modified>
</cp:coreProperties>
</file>