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06830-E042-4F37-A598-5E3B87FFBD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E89DD-00BB-4774-94BF-91E59968C9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Sketch of the orthogonal basis spanning the space VS and the orthogonal space VS⊥. A probability measure is defined on VS.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1278D-DB36-48FF-AAE9-078FDF9D31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imsys/dzw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Dyn Stat Clim Syst</a:t>
            </a:r>
            <a:r>
              <a:rPr lang="en-US" altLang="en-US" sz="1000">
                <a:solidFill>
                  <a:srgbClr val="333333"/>
                </a:solidFill>
              </a:rPr>
              <a:t>, Volume 1, Issue 1, 2016, dzw003,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https://doi.org/10.1093/climsys/dzw003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Sketch of the orthogonal basis spanning the space VS and the orthogonal space VS⊥. A probability measure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Sketch of the orthogonal basis spanning the space VS and the orthogonal space VS⊥. A probability measure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2024-04-26T10:41:29Z</dcterms:modified>
</cp:coreProperties>
</file>