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29D3A-D35E-40FF-8E08-36112DE56C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615E2-366B-43A1-8507-81527E748A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Factors associated with onset of menopause by logistic regression limited to HIV-infected women (n = 302).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12342-A074-41A7-9EBF-4D67DD7951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7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10, 15 November 2005, Pages 1517–1524,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https://doi.org/10.1086/497270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Factors associated with onset of menopause by logistic regression limited to HIV-infected women (n = 302).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Factors associated with onset of menopause by logistic regression limited to HIV-infected women (n = 302).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2024-04-26T23:50:50Z</dcterms:modified>
</cp:coreProperties>
</file>