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8CAE19-9B20-4C87-B6EA-365BA8AE5E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B0352-9CF7-45FE-9181-C49417BE36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Activation map in the bilateral insula depicts significant bi-lateral clusters (axial plane, z = −12) during the HF (relative to baseline) period. The graph depicts the normalized (relative to baseline) and averaged (across subjects) fMRI signal (smoothed over a 2-point neighborhood) through the temporal windows of interest. Note that the insula was not active in the Pre-Flash window, and that the rise in the fMRI response follows the onset of the flash by approximately 6 s. Error bars are ±SEM (calculated over unsmoothed time series).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75B0D-DF2A-45B7-9780-2DFDC732B9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3006–3013,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Activation map in the bilateral insula depicts significant bi-lateral clusters (axial plane, z = −12)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Activation map in the bilateral insula depicts significant bi-lateral clusters (axial plane, z = −12)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2024-04-26T12:02:22Z</dcterms:modified>
</cp:coreProperties>
</file>