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4FFD26-9882-436B-A9C7-671E7D68F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3FA1E-A385-4B41-A462-C2EAFE5AD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1. Diagrammatic representation of electrode placements.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45502-8BCF-4C65-9D3F-209C1615CA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1. Diagrammatic representation of electrode placements.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1. Diagrammatic representation of electrode placements.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2024-04-26T07:14:45Z</dcterms:modified>
</cp:coreProperties>
</file>