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254CD-16AF-447C-990B-7F1371843C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0F48E9-5336-4A6D-9B5C-8B721785FD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6A479-C0E6-418E-8497-8E00EEF5DA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2024-04-26T06:20:50Z</dcterms:modified>
</cp:coreProperties>
</file>