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17C018-A185-4A69-AA6F-8047E1FADA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0D46CB-8310-49DB-8308-AD8A37A188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4619C3-4A54-4250-850E-CC5A21A255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2024-04-26T16:12:53Z</dcterms:modified>
</cp:coreProperties>
</file>