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3545D9-B660-42CA-B071-978039A29C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8CD5AE-FCA7-4733-A879-29539BD7E2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Evoked responses of a normal-reading control subject C4 to left-hand stimulation at the 200 ms SOA. The upper and lower traces in each location correspond to the latitudinal and longitudinal gradients of the radial magnetic field component Bz. The inserts show enlarged responses from the maximum channel over the right hemisphere before (A) and after (B) high-pass filtering at 2 Hz. The insert (C) depicts the areal vector sum of a subset of 14 channels encircled with the gray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08B7F-4BCF-4BCE-AC1E-869ADE1447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507–513, </a:t>
            </a:r>
            <a:r>
              <a:rPr lang="en-US" altLang="en-US" sz="1000">
                <a:solidFill>
                  <a:srgbClr val="333333"/>
                </a:solidFill>
                <a:hlinkClick r:id="rId3"/>
              </a:rPr>
              <a:t>https://doi.org/10.1093/cercor/bhh150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Evoked responses of a normal-reading control subject C4 to left-hand stimulation at the 200 ms SOA. The upper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Evoked responses of a normal-reading control subject C4 to left-hand stimulation at the 200 ms SOA. The upper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2024-05-01T22:11:35Z</dcterms:modified>
</cp:coreProperties>
</file>