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45108F-F026-4B31-9E12-37603C671C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A65D2D-1BFF-40FC-969F-77FBCFB1BA2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FEE7DC-DB47-4748-B4BD-0C41AF3B5A3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2024-09-19T05:38:15Z</dcterms:modified>
</cp:coreProperties>
</file>