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B34E4-5664-4B2C-9F91-EDC81090A2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B8C8F-A0CA-425A-8769-654BC67193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E4551-5532-464A-B8BB-FB2A114D41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2024-09-20T02:52:59Z</dcterms:modified>
</cp:coreProperties>
</file>