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DA8841-9AE9-45A6-ADDF-B53A0CAD12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55B5EF-BB67-4C92-9F7B-F80E70C069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Self–self calibration experiments (Tseng and others, 2001). Left plot is an MA-plot showing dye differences on the same sample. Without dye bias, the points would be centered along dashed zero line. Right plot is a scatterplot of the same dye applied to different arrays. Without array effects, the points would be centered along dashed line of equality.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9A801F-9DC7-4BDC-AA0B-F901583AF1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tatistics/kxj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Biostatistics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2007, Pages 128–139,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https://doi.org/10.1093/biostatistics/kxj038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Self–self calibration experiments (Tseng and others, 2001). Left plot is an MA-plot showing dye differences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Self–self calibration experiments (Tseng and others, 2001). Left plot is an MA-plot showing dye differences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2024-04-26T10:30:46Z</dcterms:modified>
</cp:coreProperties>
</file>