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D05AC-B0A1-4AE8-8753-538992E9D6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B90A4-7C9F-483C-B524-29E871A526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A63AB-2A23-4519-87F1-8220E03A3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2024-04-26T07:49:34Z</dcterms:modified>
</cp:coreProperties>
</file>