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tags" Target="tags/tag1.xml" /><Relationship Id="rId14" Type="http://schemas.openxmlformats.org/officeDocument/2006/relationships/presProps" Target="presProps.xml" /><Relationship Id="rId15" Type="http://schemas.openxmlformats.org/officeDocument/2006/relationships/viewProps" Target="viewProps.xml" /><Relationship Id="rId16" Type="http://schemas.openxmlformats.org/officeDocument/2006/relationships/theme" Target="theme/theme1.xml" /><Relationship Id="rId17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E52DBB-CABC-41A2-A847-4079F87EDB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FF45FC-26DE-40BD-AA31-49C6CE5DC9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Descriptive statistics on selected variables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Review of Economic Studies Limited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9C1419-92DE-41FB-A555-A3383F5841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empirical distribution of adolescent networks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Review of Economic Studies Limited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9C1419-92DE-41FB-A555-A3383F5841F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Smallest network of adolescents (n = 16)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Review of Economic Studies Limited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9C1419-92DE-41FB-A555-A3383F5841F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individual and peer-group level observables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Review of Economic Studies Limited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9C1419-92DE-41FB-A555-A3383F5841F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 (9): Maximum Likelihood estimation results Dependent variable: school performance index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Review of Economic Studies Limited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9C1419-92DE-41FB-A555-A3383F5841FC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Explanatory power of different unit centrality measures Dependent variable: school performance index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Review of Economic Studies Limited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9C1419-92DE-41FB-A555-A3383F5841FC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Density in education networks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Review of Economic Studies Limited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9C1419-92DE-41FB-A555-A3383F5841FC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Redundancy in education networks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Review of Economic Studies Limited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9C1419-92DE-41FB-A555-A3383F5841FC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Asymmetry in education networks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Review of Economic Studies Limited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9C1419-92DE-41FB-A555-A3383F5841FC}" type="slidenum">
              <a:rPr lang="en-US" altLang="en-US" sz="1200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467-937X.2009.0055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467-937X.2009.0055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467-937X.2009.0055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111/j.1467-937X.2009.0055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111/j.1467-937X.2009.0055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111/j.1467-937X.2009.0055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111/j.1467-937X.2009.0055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111/j.1467-937X.2009.0055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hyperlink" Target="https://doi.org/10.1111/j.1467-937X.2009.0055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0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76, Issue 4, October 2009, Pages 1239–1267,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https://doi.org/10.1111/j.1467-937X.2009.00550.x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Descriptive statistics on selected variables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38400" y="1371600"/>
            <a:ext cx="426226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76, Issue 4, October 2009, Pages 1239–1267,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https://doi.org/10.1111/j.1467-937X.2009.00550.x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empirical distribution of adolescent networks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0158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76, Issue 4, October 2009, Pages 1239–1267,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https://doi.org/10.1111/j.1467-937X.2009.00550.x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Smallest network of adolescents (n = 16)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372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76, Issue 4, October 2009, Pages 1239–1267,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https://doi.org/10.1111/j.1467-937X.2009.00550.x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Correlation between individual and peer-group level observables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52700" y="1371600"/>
            <a:ext cx="402766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76, Issue 4, October 2009, Pages 1239–1267,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https://doi.org/10.1111/j.1467-937X.2009.00550.x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Model (9): Maximum Likelihood estimation results Dependent variable: school performance index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409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76, Issue 4, October 2009, Pages 1239–1267,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https://doi.org/10.1111/j.1467-937X.2009.00550.x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Explanatory power of different unit centrality measures Dependent variable: school performance index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84400" y="1371600"/>
            <a:ext cx="476512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76, Issue 4, October 2009, Pages 1239–1267,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https://doi.org/10.1111/j.1467-937X.2009.00550.x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Density in education networks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736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76, Issue 4, October 2009, Pages 1239–1267,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https://doi.org/10.1111/j.1467-937X.2009.00550.x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Redundancy in education networks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593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76, Issue 4, October 2009, Pages 1239–1267,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https://doi.org/10.1111/j.1467-937X.2009.00550.x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Asymmetry in education networks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133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27</Paragraphs>
  <Slides>9</Slides>
  <Notes>9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baseType="lpstr" size="10">
      <vt:lpstr>13_Office Theme</vt:lpstr>
      <vt:lpstr>Table 1 Descriptive statistics on selected variables
</vt:lpstr>
      <vt:lpstr>Figure 1 The empirical distribution of adolescent networks
</vt:lpstr>
      <vt:lpstr>Figure 2 Smallest network of adolescents (n = 16)
</vt:lpstr>
      <vt:lpstr>Table 2 Correlation between individual and peer-group level observables
</vt:lpstr>
      <vt:lpstr>Table 3 Model (9): Maximum Likelihood estimation results Dependent variable: school performance index
</vt:lpstr>
      <vt:lpstr>Table 4 Explanatory power of different unit centrality measures Dependent variable: school performance index
</vt:lpstr>
      <vt:lpstr>Figure 3 Density in education networks
</vt:lpstr>
      <vt:lpstr>Figure 5 Redundancy in education networks
</vt:lpstr>
      <vt:lpstr>Figure 4 Asymmetry in education networks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2024-09-20T05:39:18Z</dcterms:modified>
</cp:coreProperties>
</file>