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1345F-A8E7-4F89-B005-C83CAECC94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B7645-88B9-4BE9-8C3E-C6BB875E66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Descriptive statistics on selected variables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C852C-D3DA-42E6-A5D1-1C55919FBD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empirical distribution of adolescent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C852C-D3DA-42E6-A5D1-1C55919FBD6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Smallest network of adolescents (n = 16)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C852C-D3DA-42E6-A5D1-1C55919FBD6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individual and peer-group level observables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C852C-D3DA-42E6-A5D1-1C55919FBD6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(9): Maximum Likelihood estimation results Dependent variable: school performance index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C852C-D3DA-42E6-A5D1-1C55919FBD6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Explanatory power of different unit centrality measures Dependent variable: school performance index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C852C-D3DA-42E6-A5D1-1C55919FBD6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Density in education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C852C-D3DA-42E6-A5D1-1C55919FBD6E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Redundancy in education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C852C-D3DA-42E6-A5D1-1C55919FBD6E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Asymmetry in education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C852C-D3DA-42E6-A5D1-1C55919FBD6E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Descriptive statistics on selected variables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622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empirical distribution of adolescent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5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Smallest network of adolescents (n = 16)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72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Correlation between individual and peer-group level observables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276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Model (9): Maximum Likelihood estimation results Dependent variable: school performance index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09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Explanatory power of different unit centrality measures Dependent variable: school performance index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51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Density in education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36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Redundancy in education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93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Asymmetry in education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3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Table 1 Descriptive statistics on selected variables
</vt:lpstr>
      <vt:lpstr>Figure 1 The empirical distribution of adolescent networks
</vt:lpstr>
      <vt:lpstr>Figure 2 Smallest network of adolescents (n = 16)
</vt:lpstr>
      <vt:lpstr>Table 2 Correlation between individual and peer-group level observables
</vt:lpstr>
      <vt:lpstr>Table 3 Model (9): Maximum Likelihood estimation results Dependent variable: school performance index
</vt:lpstr>
      <vt:lpstr>Table 4 Explanatory power of different unit centrality measures Dependent variable: school performance index
</vt:lpstr>
      <vt:lpstr>Figure 3 Density in education networks
</vt:lpstr>
      <vt:lpstr>Figure 5 Redundancy in education networks
</vt:lpstr>
      <vt:lpstr>Figure 4 Asymmetry in education networks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2024-05-11T02:46:12Z</dcterms:modified>
</cp:coreProperties>
</file>