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FEFD30-F2A6-43B1-8B66-0D014BD441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C2CFE2-7C1B-4FA0-9F1A-19704A42CC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Descriptive statistics on selected variables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DF21C-8B67-4B30-B719-86A2E811E3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empirical distribution of adolescent networks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DF21C-8B67-4B30-B719-86A2E811E35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Smallest network of adolescents (n = 16)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DF21C-8B67-4B30-B719-86A2E811E35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individual and peer-group level observables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DF21C-8B67-4B30-B719-86A2E811E35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(9): Maximum Likelihood estimation results Dependent variable: school performance index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DF21C-8B67-4B30-B719-86A2E811E35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Density in education networks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DF21C-8B67-4B30-B719-86A2E811E35C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Redundancy in education networks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DF21C-8B67-4B30-B719-86A2E811E35C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Asymmetry in education networks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DF21C-8B67-4B30-B719-86A2E811E35C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Explanatory power of different unit centrality measures Dependent variable: school performance index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Review of Economic Studies Limited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DF21C-8B67-4B30-B719-86A2E811E35C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111/j.1467-937X.2009.0055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Descriptive statistics on selected variables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622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empirical distribution of adolescent networks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15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Smallest network of adolescents (n = 16)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372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Correlation between individual and peer-group level observables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276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Model (9): Maximum Likelihood estimation results Dependent variable: school performance index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09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Density in education networks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36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Redundancy in education networks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93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Asymmetry in education networks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133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Econ Stud</a:t>
            </a:r>
            <a:r>
              <a:rPr lang="en-US" altLang="en-US" sz="1000">
                <a:solidFill>
                  <a:srgbClr val="333333"/>
                </a:solidFill>
              </a:rPr>
              <a:t>, Volume 76, Issue 4, October 2009, Pages 1239–1267,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https://doi.org/10.1111/j.1467-937X.2009.00550.x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Explanatory power of different unit centrality measures Dependent variable: school performance index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651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Table 1 Descriptive statistics on selected variables
</vt:lpstr>
      <vt:lpstr>Figure 1 The empirical distribution of adolescent networks
</vt:lpstr>
      <vt:lpstr>Figure 2 Smallest network of adolescents (n = 16)
</vt:lpstr>
      <vt:lpstr>Table 2 Correlation between individual and peer-group level observables
</vt:lpstr>
      <vt:lpstr>Table 3 Model (9): Maximum Likelihood estimation results Dependent variable: school performance index
</vt:lpstr>
      <vt:lpstr>Figure 3 Density in education networks
</vt:lpstr>
      <vt:lpstr>Figure 5 Redundancy in education networks
</vt:lpstr>
      <vt:lpstr>Figure 4 Asymmetry in education networks
</vt:lpstr>
      <vt:lpstr>Table 4 Explanatory power of different unit centrality measures Dependent variable: school performance index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2024-09-18T21:19:19Z</dcterms:modified>
</cp:coreProperties>
</file>