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DFBAD-3BF4-4AA5-A37F-90ED7FF480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41B68-86A5-4BD3-B609-23FFB2A4FD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Fibroblasts and gap junctions in sheep infarct tissue. (A) Connexin45-expressing fibroblasts in 1 week old infarct (green dots: connexin45). (B) Connexin43-expressing fibroblasts in 2 weeks old infarct (green dots: connexin43). Fibroblasts in the infarct express multiple connexins isoforms in spatially and temporally distinct patterns.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3925D-4247-411E-9E80-33E0E48F0A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40–51,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Fibroblasts and gap junctions in sheep infarct tissue. (A) Connexin45-expressing fibroblasts in 1 week 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Fibroblasts and gap junctions in sheep infarct tissue. (A) Connexin45-expressing fibroblasts in 1 week 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2024-04-27T04:29:46Z</dcterms:modified>
</cp:coreProperties>
</file>