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4C15E9-0AA4-4BD8-A4E2-8C68DD7D5CA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D47C9E-E9CB-4E1A-8C0B-8163082E170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Gaussian–Hermite dual mode vectors  for k= 0, 1, … , 5 and β= 6.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FD27EE-6DA5-43B5-9625-2BC8EF555AA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4.08180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354, Issue 1, October 2004, Pages 199–211,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https://doi.org/10.1111/j.1365-2966.2004.08180.x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7 </a:t>
            </a:r>
            <a:r>
              <a:rPr lang="en-US" altLang="en-US" b="0"/>
              <a:t>The Gaussian–Hermite dual mode vectors  for k= 0, 1, … , 5 and β= 6.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7 The Gaussian–Hermite dual mode vectors  for k= 0, 1, … , 5 and β= 6.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2024-09-20T16:44:26Z</dcterms:modified>
</cp:coreProperties>
</file>