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183FA-172F-4146-991F-A8EAD73F2D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799E5-E9D4-4A0E-991A-2CC92FF67C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Gaussian–Hermite dual mode vectors  for k= 0, 1, … , 5 and β=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FF65B-BCB5-45E9-96DF-B268FD4362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8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354, Issue 1, October 2004, Pages 199–211,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7 </a:t>
            </a:r>
            <a:r>
              <a:rPr lang="en-US" altLang="en-US" b="0"/>
              <a:t>The Gaussian–Hermite dual mode vectors  for k= 0, 1, … , 5 and β= 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7 The Gaussian–Hermite dual mode vectors  for k= 0, 1, … , 5 and β= 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2024-05-04T06:10:55Z</dcterms:modified>
</cp:coreProperties>
</file>