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72321-6C83-4887-80E5-745A90EDA9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E7D93-CEF4-41BE-A08E-1299D0C562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Measurement of AV annulus—left coronary artery ostial height (3D TEE zoom mode with multiplanar reconstruction). This measurement (arrow) can only be made using 3D TEE techniques.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1C21F2-FB29-498F-8E80-FDEF01BB9A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t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2013, Pages 840–850,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https://doi.org/10.1093/ehjci/jet042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Measurement of AV annulus—left coronary artery ostial height (3D TEE zoom mode with multiplanar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Measurement of AV annulus—left coronary artery ostial height (3D TEE zoom mode with multiplanar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2024-09-19T08:23:08Z</dcterms:modified>
</cp:coreProperties>
</file>