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47B83A-3677-4135-A685-39AB70979F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93529-EE9C-423D-BEC6-54C20D3F2E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Measurement of AV annulus—left coronary artery ostial height (3D TEE zoom mode with multiplanar reconstruction). This measurement (arrow) can only be made using 3D TEE techniques.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FA9687-3E5F-4BE8-BEE3-B99FE2BD62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t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2013, Pages 840–850,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https://doi.org/10.1093/ehjci/jet042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Measurement of AV annulus—left coronary artery ostial height (3D TEE zoom mode with multiplanar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Measurement of AV annulus—left coronary artery ostial height (3D TEE zoom mode with multiplanar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2024-09-20T02:13:53Z</dcterms:modified>
</cp:coreProperties>
</file>