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247B83A-3677-4135-A685-39AB70979F0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9793529-EE9C-423D-BEC6-54C20D3F2E8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Measurement of AV annulus—left coronary artery ostial height (3D TEE zoom mode with multiplanar reconstruction). This measurement (arrow) can only be made using 3D TEE techniques.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2013. For permissions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1FA9687-3E5F-4BE8-BEE3-B99FE2BD624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hjci/jet04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 Cardiovasc Imaging</a:t>
            </a:r>
            <a:r>
              <a:rPr lang="en-US" altLang="en-US" sz="1000">
                <a:solidFill>
                  <a:srgbClr val="333333"/>
                </a:solidFill>
              </a:rPr>
              <a:t>, Volume 14, Issue 9, September 2013, Pages 840–850,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https://doi.org/10.1093/ehjci/jet042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4 </a:t>
            </a:r>
            <a:r>
              <a:rPr lang="en-US" altLang="en-US" b="0"/>
              <a:t>Measurement of AV annulus—left coronary artery ostial height (3D TEE zoom mode with multiplanar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4 Measurement of AV annulus—left coronary artery ostial height (3D TEE zoom mode with multiplanar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2024-09-20T02:13:53Z</dcterms:modified>
</cp:coreProperties>
</file>