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3E5257-E7C0-426F-A4D2-6C20B6BB22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601231-5411-46E5-A62C-BB9CB62383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Measurement of AV annulus—left coronary artery ostial height (3D TEE zoom mode with multiplanar reconstruction). This measurement (arrow) can only be made using 3D TEE techniques.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764DBE-8BE0-4A70-B94C-936FAC5007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2013, Pages 840–850,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Measurement of AV annulus—left coronary artery ostial height (3D TEE zoom mode with multiplanar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Measurement of AV annulus—left coronary artery ostial height (3D TEE zoom mode with multiplanar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2024-05-08T12:12:48Z</dcterms:modified>
</cp:coreProperties>
</file>