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668D2CA-64E3-49E0-B997-ACE8921B41A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7A7A7D6-1E9D-43D0-BBAF-FDB82C52FB8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4F117CB-CED4-4588-97E3-277C4D89E21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2024-04-26T07:43:12Z</dcterms:modified>
</cp:coreProperties>
</file>