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3235D-B050-48DC-AC12-669D0DB48C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B88B8-120F-4DB0-85BE-8CA032357D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State of Idaho (inset), showing Blaine County (light gray) and National Forest Service land (dark gray). Northern portion of Blaine County is enlarged to show grazing allotments where Wood River Wolf Project was carried out during Phase 1 (darker gray) and Phase 2 (lighter gray and darker gray).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2017 American Society of Mammalogists, www.mammalogy.org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92D3F6-EC87-4E3E-8F21-2EF5F5A894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mammal/gyw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98, Issue 1, 8 February 2017, Pages 33–44, </a:t>
            </a:r>
            <a:r>
              <a:rPr lang="en-US" altLang="en-US" sz="1000">
                <a:solidFill>
                  <a:srgbClr val="333333"/>
                </a:solidFill>
                <a:hlinkClick r:id="rId3"/>
              </a:rPr>
              <a:t>https://doi.org/10.1093/jmammal/gyw188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State of Idaho (inset), showing Blaine County (light gray) and National Forest Service land (dark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State of Idaho (inset), showing Blaine County (light gray) and National Forest Service land (dark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2024-04-26T23:14:59Z</dcterms:modified>
</cp:coreProperties>
</file>