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31BD2B-BE3F-4F9E-B600-53CEB0F7AB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8E8A38-7D4F-4875-B895-521E8F2495A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FRN peak amplitudes: FRN peak amplitudes for active learners and observers for high- and low-probability rewarding and nonrewarding outcomes in the pre- and postlearning phases.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16F273-4F4B-478F-8072-021DCB1DC1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3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12, December 2010, Pages 2874–2883,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https://doi.org/10.1093/cercor/bhq038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FRN peak amplitudes: FRN peak amplitudes for active learners and observers for high- and low-probability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FRN peak amplitudes: FRN peak amplitudes for active learners and observers for high- and low-probability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2024-09-19T03:58:22Z</dcterms:modified>
</cp:coreProperties>
</file>