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557762-5865-4CA5-AF92-CEABB89BED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4DB05-1FCE-46BC-BE26-B643343BDE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FRN peak amplitudes: FRN peak amplitudes for active learners and observers for high- and low-probability rewarding and nonrewarding outcomes in the pre- and postlearning phases.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BF42D-2BC8-48C4-BEB0-DB74BD1E52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2874–2883,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FRN peak amplitudes: FRN peak amplitudes for active learners and observers for high- and low-probability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FRN peak amplitudes: FRN peak amplitudes for active learners and observers for high- and low-probability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2024-05-08T02:18:37Z</dcterms:modified>
</cp:coreProperties>
</file>