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2D382-02F9-4E26-972B-AB4EA1DE11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FC0657-0CE5-4DA8-9EF9-4684D32DFE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FRN peak amplitudes: FRN peak amplitudes for active learners and observers for high- and low-probability rewarding and nonrewarding outcomes in the pre- and postlearning phases.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7A5065-6B82-47C4-BFDC-C44C219F93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2874–2883,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FRN peak amplitudes: FRN peak amplitudes for active learners and observers for high- and low-probability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FRN peak amplitudes: FRN peak amplitudes for active learners and observers for high- and low-probability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2024-09-20T02:22:21Z</dcterms:modified>
</cp:coreProperties>
</file>