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6E1E26A-B712-4203-8BBD-1CAC30CB940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B6DB519-EE43-464F-B33E-CAC0AA64D2C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Spearman rank-order partial correlation coefficients, controlling for age and gender, between cortical thickness and 3D LGI in all cortical regions in spina bifida myelomeningocele (SBM) and typically developing (TD) groups. CAC, caudal anterior cingulate; CMF, caudal middle frontal; FP, frontal pole; IC, isthmus cingulate; IP, inferior parietal; IT, inferior temporal; LO, lateral occipital; LOF, lateral orbitofrontal; MOF, medial orbitofrontal; MT, middle temporal; PC, posterior cingulate; PCL, paracentral; PCN, pericalcarine; PH, parahippocampal; POP, parsopercularis; POR, parsorbitalis; PTR, parstriangularis; RAC, rostral anterior cingulate; RMF, rostral middle frontal; SF, superior frontal; SM, supramarginal; SP, superior parietal; ST, superior temporal; STS, superior temporal sulcus; TP, temporal pole; TT, transverse temporal.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C4DD8CF-CE91-442A-922D-D9F9869F67D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22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10, October 2013, Pages 2357–2369, </a:t>
            </a:r>
            <a:r>
              <a:rPr lang="en-US" altLang="en-US" sz="1000">
                <a:solidFill>
                  <a:srgbClr val="333333"/>
                </a:solidFill>
                <a:hlinkClick r:id="rId3"/>
              </a:rPr>
              <a:t>https://doi.org/10.1093/cercor/bhs226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Spearman rank-order partial correlation coefficients, controlling for age and gender, between cortical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Spearman rank-order partial correlation coefficients, controlling for age and gender, between cortical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2024-09-21T01:31:40Z</dcterms:modified>
</cp:coreProperties>
</file>