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CBFF7-E90B-4635-ABD9-6C29B1A129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1391D-B0DA-4B4C-ADE8-2D4D0C628F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Metabolite levels before and after allopurinol. A: 6-TGN, 6-thioguanine nucleotides. B: 6-MMP, 6-methylmercaptopurine nucleotides.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E68B8-675B-4A86-B393-6952E5BDAD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09.02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3, Issue 3, September 2009, Pages 162–167,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https://doi.org/10.1016/j.crohns.2009.02.003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Metabolite levels before and after allopurinol. A: 6-TGN, 6-thioguanine nucleotides. B: 6-MMP,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Metabolite levels before and after allopurinol. A: 6-TGN, 6-thioguanine nucleotides. B: 6-MMP,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2024-04-26T09:56:20Z</dcterms:modified>
</cp:coreProperties>
</file>