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8AAD7D-57D1-4561-9121-D6EA403FBD0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74CFDA-DCDD-476E-B1D2-98CC86F7CC4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Performance of the Bayesian skyline plot on simulated data. Time is measured in units of mutations per site. The true demographic histories are shown as thick dotted lines, the median estimates are shown as thick solid lines, and the 95% HPD limits are shown by the gray areas bounded by thin dashed lines. (a) The Bayesian skyline plot (m = 12) calculated from a set of sequences that were simulated under a model of constant population size. (b) The Bayesian skyline plot (m = 12) calculated from a simulated data set for which the true demographic history was exponential growth (see text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Society for Molecular Biology and Evolution.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232563-24BC-40F4-A313-0700B2F355F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i1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22, Issue 5, May 2005, Pages 1185–1192, </a:t>
            </a:r>
            <a:r>
              <a:rPr lang="en-US" altLang="en-US" sz="1000">
                <a:solidFill>
                  <a:srgbClr val="333333"/>
                </a:solidFill>
                <a:hlinkClick r:id="rId3"/>
              </a:rPr>
              <a:t>https://doi.org/10.1093/molbev/msi103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Performance of the Bayesian skyline plot on simulated data. Time is measured in units of mutations per site.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Performance of the Bayesian skyline plot on simulated data. Time is measured in units of mutations per site.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2024-04-26T23:06:31Z</dcterms:modified>
</cp:coreProperties>
</file>