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12E51-CE4D-474E-BEA1-0422DBA4B8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5DD75-2ADD-4F26-A345-B056A8DC67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127C9B-0561-4E51-839B-4F7DEE37A7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2024-04-26T02:34:23Z</dcterms:modified>
</cp:coreProperties>
</file>