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9BBF09B-7F61-4A11-82A2-192007AC840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93955E1-20BF-40ED-A6BB-027CCC39AA3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A2BBAC1-4B4D-4DC0-A5EC-CACCC6E1717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2024-09-18T20:34:37Z</dcterms:modified>
</cp:coreProperties>
</file>