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6E7B2-EEE5-4BB7-BE72-1260C5AA19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836B2-D49E-491A-A63F-F66CF651D9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7E00D9-9853-49EE-840F-2C1D69031B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2024-09-20T04:35:16Z</dcterms:modified>
</cp:coreProperties>
</file>