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48CCBF-7F5E-4887-8202-2E8B3BF0A3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3A4193-5F1A-41A5-A1D2-CE6A2F9763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7FB6F7-5504-4739-AF59-3E4984C00E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2024-05-11T02:56:11Z</dcterms:modified>
</cp:coreProperties>
</file>