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792D1-6BA8-4F91-B026-11C41C3727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F09FB-84F3-4120-B561-46713876B9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Schematic representation of the human MC4R. Amino acids are indicated as circles in single-letter code. Amino acids affected by mutations are shaded and specific mutations are then indicated with ovals. Mutations found in heterozygote form are indicated with a clear oval, and mutations found in homozygote form are indicated with a shaded oval. Codon number 1 refers to the start methionine. The seven transmembrane domains are indicated with Roman Numerals. ECL abbreviates extracellular loop, and ICL abbreviates intracellular loop.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7B47A-43D8-40BC-A441-2AD8E5B99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5, 1 March 2003, Pages 561–574,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Schematic representation of the human MC4R. Amino acids are indicated as circles in single-letter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human MC4R. Amino acids are indicated as circles in single-letter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2024-04-26T11:31:05Z</dcterms:modified>
</cp:coreProperties>
</file>