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D68ED8-E1EF-4745-8712-67B7EFA6F0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BF7A75-0F07-4594-84F6-20B4EF7562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Histologic assessment with cresyl violet staining after spinal cord injury. Few neurons survived in the spinal cord of control mice 6 weeks after injury (B, E). In the granulocyte colony-stimulating factor (G-CSF)-treated mice, increased neuronal survival was observed in the spinal cord 6 weeks after injury (C, F, arrowheads). Neurons in the anterior horn of the naive mouse spinal cords (A, D, arrowheads). Scale bars = (A-C) 1,000 μm; (D-F) = 100 μm. The number of surviving neurons in the G-CSF group was significantly larger than that of the control group (G). The average number of the surviving neuron in the G-CSF group was 24.0/slice (hatched column), whereas neuronal survival in the control group was 4.6/slice (open column). Data are expressed as means ± SE. *, significant difference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333C33-2853-4135-85C0-5CDDC50D99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2571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66, Issue 8, August 2007, Pages 724–731,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https://doi.org/10.1097/nen.0b013e3181257176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Histologic assessment with cresyl violet staining after spinal cord injury. Few neurons survived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Histologic assessment with cresyl violet staining after spinal cord injury. Few neurons survived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2024-04-26T06:19:23Z</dcterms:modified>
</cp:coreProperties>
</file>