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FC8F9C7-685B-4DB8-AB8D-F01C4882B57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4160BAF-59B3-408D-964A-56044921EC3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Cardiac tissue structure overview. (A) Gross histological view (transversal cross-section) of rabbit ventricular myocardium, stained with Hematoxylin and Eosin, shows layered sheets of cardiac muscle cells (pink), separated by ‘voids’ that are filled with (un-labelled) non-myocytes. (B) Larger magnification view of ventricular myocardium (confocal microscopy tissue cross-section), immuno-stained with anti-myomesin to mark myocytes (red), anti-vimentin to mark fibroblasts (blue), anti-connexin43 (bright green dots) and with DAPI (4′-6-Diamidino-2-phenylindole) to label nuclei (pale yellow–green patches), showing the dense network of fibroblasts that surrounds myocyte clusters of 2–4 cells. Scale bars in A and B: 5 mm and 20 μm, respectively.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© 2004, European Society of Cardiology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A8CF1F0-2630-4379-93CF-3CAD99B5BC1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j.cardiores.2004.08.02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65, Issue 1, January 2005, Pages 40–51,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https://doi.org/10.1016/j.cardiores.2004.08.020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 </a:t>
            </a:r>
            <a:r>
              <a:rPr lang="en-US" altLang="en-US" b="0"/>
              <a:t>Cardiac tissue structure overview. (A) Gross histological view (transversal cross-section) of rabbit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 Cardiac tissue structure overview. (A) Gross histological view (transversal cross-section) of rabbit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2024-04-26T09:42:12Z</dcterms:modified>
</cp:coreProperties>
</file>