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A3A30-9977-4BB0-857B-2BF0646946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0B3007-4FAA-4242-A502-866BA176E6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DEC2F-066F-4867-9AE8-430CE6EEF6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2024-04-26T14:10:25Z</dcterms:modified>
</cp:coreProperties>
</file>