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6A555-1871-49D7-A4DA-0C886DA3C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B78A5-C37C-44DD-9E0B-C63D1F4150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786E3-E868-4284-B195-D60625FAD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2024-04-26T17:15:44Z</dcterms:modified>
</cp:coreProperties>
</file>