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90993B-40DE-4E31-9FF3-0DCAAF736E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75647-19AD-4804-9D76-18C237D8DD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HN inhibits Ox-LDL-induced ROS formation in HAECs. HAECs were incubated overnight in the absence or presence of 0.1 µM HN, treated with DHE for 30 min, and exposed to 100 µg/mL Ox-LDL for another 30 min. Fluorescence images of 10–12 non-overlapping fields were taken at low magnification (×15). Bar, 100 µm. (B) Quantification of DHE fluorescence in individual HAECs photographed at high magnification (×90). Data are shown for non-treated control cells, or cells treated with 100 µg/mL Ox-LDL, 0.1 µM HN, or 0.1 µM scrambled HN peptide. (C) HAECs were pre-incubated overnight with 0.01 or 0.1 µM HN, treated with DHE and Ox-LDL as described in (B) and fluorescence was quantified. In (C), DHE fluorescence is expressed as average RFU (n ≥ 100 cells per experimental condition in two independent experiments).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BA96D-404B-427F-BD17-93177E0DBE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1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88, Issue 2, 1 November 2010, Pages 360–366,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HN inhibits Ox-LDL-induced ROS formation in HAECs. HAECs were incubated overnight in the absence or presence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HN inhibits Ox-LDL-induced ROS formation in HAECs. HAECs were incubated overnight in the absence or presence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2024-04-26T16:20:27Z</dcterms:modified>
</cp:coreProperties>
</file>