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C635E4-ABB2-421B-B733-03F46D5FC3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FB4074-920C-4DDE-8627-54D1A38C84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05BE7D-D567-4E54-BE64-6B1623CE7D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2024-04-26T02:29:27Z</dcterms:modified>
</cp:coreProperties>
</file>