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5FB472-4970-4943-AB93-10E2E6621E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D95DF-E452-4C99-9179-91C112B264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D9FB1B-A094-4DAE-8B7D-D8724A31D6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2024-04-26T03:23:37Z</dcterms:modified>
</cp:coreProperties>
</file>