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C9F06-BC92-4420-AB50-74C9809F4F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A967A-9F30-4888-8A20-69EBD36B6A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structures for each lipid category along with LM ID, category name, category abbreviation and systematic 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13EFFB-E30C-41EE-BB7F-E12A2901F2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l8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suppl_1, 1 January 2007, Pages D527–D532,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https://doi.org/10.1093/nar/gkl838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Representative structures for each lipid category along with LM ID, category name, category abbreviation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Representative structures for each lipid category along with LM ID, category name, category abbreviation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2024-04-26T18:34:23Z</dcterms:modified>
</cp:coreProperties>
</file>