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901941-1862-45A2-8D4D-591FFB6AEB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485A4C-3133-4B91-B7A8-CA428E2BD8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Samples of controlled-vocabulary values for each of four attributes. One (recording technique) is shared by cortical and invertebrate databases, one describes molluscan neuron receptive fields, and two are used as neuron descriptors and search terms in the cortical database. Hierarchies expand to the right, with broader terms shown to the left in each column. The hierarchic attribute-value search algorithm shown in Figure 6 enables selectable specificity.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92C3E5-0977-4288-BAAE-59C142FC9F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jamia.2001.0080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8, Issue 1, January 2001, Pages 17–33, </a:t>
            </a:r>
            <a:r>
              <a:rPr lang="en-US" altLang="en-US" sz="1000">
                <a:solidFill>
                  <a:srgbClr val="333333"/>
                </a:solidFill>
                <a:hlinkClick r:id="rId3"/>
              </a:rPr>
              <a:t>https://doi.org/10.1136/jamia.2001.0080017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Samples of controlled-vocabulary values for each of four attributes. One (recording technique) is shared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Samples of controlled-vocabulary values for each of four attributes. One (recording technique) is shared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2024-04-27T02:41:21Z</dcterms:modified>
</cp:coreProperties>
</file>