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72E70-7C71-494B-B0E5-432668AC8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E2261-53B3-4332-8386-D03BDC7E8E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with increased activation in the controls compared with FtMs during positive condition of the IAPS.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FF483-CCB4-4C6B-8D49-B2A6A7B57E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510–516,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Brain areas with increased activation in the controls compared with FtMs during positive condition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Brain areas with increased activation in the controls compared with FtMs during positive condition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2024-04-26T17:53:32Z</dcterms:modified>
</cp:coreProperties>
</file>