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D6057A-F2C3-4F8C-B61F-A1FED54B95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24EFA-6081-46EC-A72D-260356076E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4AAB6-D66B-4FC3-85A2-6A25F0E9CC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2024-04-26T16:54:52Z</dcterms:modified>
</cp:coreProperties>
</file>