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76FCF7-4E41-464A-83CA-583CE0A0FF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31916-65FE-4B70-B165-BA8E878935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1. Gene Chip Sensitivity. (A) The detection efficiencies of transcripts across 44 independent Affymetrix U34A Gene Chips is shown. The y-axis plots the percentage of time transcripts at various expression levels, given by SAGE tag bins shown on the x-axis, were detected by Gene Chip technology. (B) The estimated representation (from an extrapolation of SAGE data) of the various SAGE tag bins from (A) is shown as a total percentage of all unique hippocampal transcripts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1EC73D-1F38-4A32-ADF2-09A0A5983F8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2. Experiment Cluster. Hierarchical clustering of samples from Gene Chips described in the text. Clustering algorithms were based on Pearson correlation using only genes that were reliably detected in at least one brain region studies. The figure lists the processing site, brain region, and subject ID for each of the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1EC73D-1F38-4A32-ADF2-09A0A5983F8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3.6.78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43.6.780"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43, Issue 6, December 2003, Pages 780–785, </a:t>
            </a:r>
            <a:r>
              <a:rPr lang="en-US" altLang="en-US" sz="1000">
                <a:solidFill>
                  <a:srgbClr val="333333"/>
                </a:solidFill>
                <a:hlinkClick r:id="rId3"/>
              </a:rPr>
              <a:t>https://doi.org/10.1093/icb/43.6.780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1. Gene Chip Sensitivity. (A) The detection efficiencies of transcripts across 44 independent Affymetrix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934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43, Issue 6, December 2003, Pages 780–785, </a:t>
            </a:r>
            <a:r>
              <a:rPr lang="en-US" altLang="en-US" sz="1000">
                <a:solidFill>
                  <a:srgbClr val="333333"/>
                </a:solidFill>
                <a:hlinkClick r:id="rId3"/>
              </a:rPr>
              <a:t>https://doi.org/10.1093/icb/43.6.780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2. Experiment Cluster. Hierarchical clustering of samples from Gene Chips described in the text.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4025900" y="1371600"/>
            <a:ext cx="11042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1. Gene Chip Sensitivity. (A) The detection efficiencies of transcripts across 44 independent Affymetrix ...</vt:lpstr>
      <vt:lpstr>Fig. 2. Experiment Cluster. Hierarchical clustering of samples from Gene Chips described in the text.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2024-04-26T14:11:26Z</dcterms:modified>
</cp:coreProperties>
</file>