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ABB550-FD8F-4FF3-A25B-44127F17BF6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4DE6F9-8440-4CF0-B5BA-9EB6AACF47D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1966D4-D213-4E29-B908-BD930A39B5A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2024-04-28T15:40:23Z</dcterms:modified>
</cp:coreProperties>
</file>