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9C31CC-8790-407E-B137-42F89B504E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4F933-0E0B-49AE-8088-6D82C88FA0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5280D-AC80-4C3D-A63E-D6CB491281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2024-04-27T01:31:41Z</dcterms:modified>
</cp:coreProperties>
</file>