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E71E22-AF83-41E4-914E-D8E736DCAA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056E6-4FC3-477C-89FA-F23DB5A100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68C99-426D-4A55-800A-AADB68578C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2024-04-26T22:01:28Z</dcterms:modified>
</cp:coreProperties>
</file>