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F6395-3A2F-4238-ACD8-8BBE022B4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F83C3E-2415-4353-979A-691DCA9EEC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percentages of the number of symptoms endorsed on the BC-PSI by group: Mild or greater symptoms.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1F47F-5B4D-479A-AF8F-8ADEEE7B76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442–450,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Cumulative percentages of the number of symptoms endorsed on the BC-PSI by group: Mild or greater symptoms.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38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Cumulative percentages of the number of symptoms endorsed on the BC-PSI by group: Mild or greater symptoms.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2024-04-26T06:02:39Z</dcterms:modified>
</cp:coreProperties>
</file>