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4554AB-66B9-4343-969D-ECDBBCCE480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D69EBD-D388-46B2-8B10-43482A8D39F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Clamp set for TDGS test design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1998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A9A1AE-415A-425C-8953-9D817D876E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6.10.239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26, Issue 10, 1 May 1998, Pages 2398–2406,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https://doi.org/10.1093/nar/26.10.2398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 2 </a:t>
            </a:r>
            <a:r>
              <a:rPr lang="en-US" altLang="en-US" b="0"/>
              <a:t>Clamp set for TDGS test design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 2 Clamp set for TDGS test design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2024-04-26T21:07:17Z</dcterms:modified>
</cp:coreProperties>
</file>