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1A7E2-8EAD-43E7-BEAC-15B9A9C45C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B04C4-0AE7-43E4-A385-572AF60BB6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MRI brain imaging of MJH. (left) Ventral surface of MJH's brain reconstructed from anatomical MRI scans with image provided by Hanna Damasio and Jessica L. Wisnowski from the Dana and David Dornsife Cognitive Neuroscience Imaging Center, USC, based on MR data obtained under P50NS019632. The blue colored patches (added by the authors) show the overlap between the FFA and OFA of controls and the lesion (cavities, shaded in white) in MJH. (right) The comparison of face-selective activation in controls and MJH based on a typical localizer functional scan. There is no preferential activation to faces, in contrast with objects, in MJH even with a liberal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phase-coherence modulation for faces. (A) Example of how the images were generated by the introduction of random noise into the phase spectrum. (B) Examples of resultant images with variation in the proportion of the original phase. The identical procedure was used with car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experimental procedure, where the subject is to chose the image (left or right) containing the target category (in this case, a face) with the variable SNR in the phase spectrum against the 100% phase noise image. The 2 images share identical power spectra. The QUEST staircase procedure (Watson and Pelli 1983) was used to probe the threshold SNR—the ratio between original phase and random noise phase—to achieve 75% detection accuracy separately for each stimulus category and exposure duration.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Detection thresholds measured as psSNR, with the face versus car power spectrum unmatched in Experiment 1 ( A) and equalized in Experiment 2. (B) Error bars indicate the standard error of the controls. Right panels are the values of the t-scores of MJH versus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Illustration of phase-coherence modulation with power spectrum equalization for faces. (A) Example of how the images were generated by the introduction of random noise into the phase spectrum. (B) Examples of resultant images with variation in the proportion of the original phase. The identical procedure was used with car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Regression of the detection threshold on age for controls in Experiment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Regression of the detection thresholds on age for controls in Experiment 2 (equal power spectrum for faces and cars).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1C19A-29D1-4176-9CF8-CAF17D97591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00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MRI brain imaging of MJH. (left) Ventral surface of MJH's brain reconstructed from anatomical MRI scans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phase-coherence modulation for faces. (A) Example of how the images were generated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experimental procedure, where the subject is to chose the image (left or right) 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Detection thresholds measured as psSNR, with the face versus car power spectrum unmatched in Experiment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Illustration of phase-coherence modulation with power spectrum equalization for faces. (A) Example of 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Regression of the detection threshold on age for controls in Experiment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1555–1564, </a:t>
            </a:r>
            <a:r>
              <a:rPr lang="en-US" altLang="en-US" sz="1000">
                <a:solidFill>
                  <a:srgbClr val="333333"/>
                </a:solidFill>
                <a:hlinkClick r:id="rId3"/>
              </a:rPr>
              <a:t>https://doi.org/10.1093/cercor/bht005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Regression of the detection thresholds on age for controls in Experiment 2 (equal power spectrum for 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MRI brain imaging of MJH. (left) Ventral surface of MJH's brain reconstructed from anatomical MRI scans with ...</vt:lpstr>
      <vt:lpstr>Figure 2. Illustration of phase-coherence modulation for faces. (A) Example of how the images were generated by the ...</vt:lpstr>
      <vt:lpstr>Figure 3. Illustration of experimental procedure, where the subject is to chose the image (left or right) containing ...</vt:lpstr>
      <vt:lpstr>Figure 4. Detection thresholds measured as psSNR, with the face versus car power spectrum unmatched in Experiment 1 ...</vt:lpstr>
      <vt:lpstr>Figure 5. Illustration of phase-coherence modulation with power spectrum equalization for faces. (A) Example of how the ...</vt:lpstr>
      <vt:lpstr>Figure 6. Regression of the detection threshold on age for controls in Experiment 1.
</vt:lpstr>
      <vt:lpstr>Figure 7. Regression of the detection thresholds on age for controls in Experiment 2 (equal power spectrum for faces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2024-04-27T01:31:00Z</dcterms:modified>
</cp:coreProperties>
</file>